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9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27" autoAdjust="0"/>
  </p:normalViewPr>
  <p:slideViewPr>
    <p:cSldViewPr>
      <p:cViewPr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E3433A-9E34-490C-A46E-29EA9A5AE5E0}" type="doc">
      <dgm:prSet loTypeId="urn:microsoft.com/office/officeart/2005/8/layout/equation1" loCatId="relationship" qsTypeId="urn:microsoft.com/office/officeart/2005/8/quickstyle/3d3" qsCatId="3D" csTypeId="urn:microsoft.com/office/officeart/2005/8/colors/colorful4" csCatId="colorful" phldr="1"/>
      <dgm:spPr/>
    </dgm:pt>
    <dgm:pt modelId="{A4FCF15A-92F6-4B2A-8B98-5FE04EC702CB}">
      <dgm:prSet phldrT="[Text]" custT="1"/>
      <dgm:spPr>
        <a:solidFill>
          <a:srgbClr val="FF0000"/>
        </a:solidFill>
      </dgm:spPr>
      <dgm:t>
        <a:bodyPr/>
        <a:lstStyle/>
        <a:p>
          <a:pPr algn="ctr"/>
          <a:r>
            <a:rPr lang="en-US" sz="1800" b="1" dirty="0"/>
            <a:t>City Conversation</a:t>
          </a:r>
          <a:endParaRPr lang="en-US" sz="2000" b="1" dirty="0"/>
        </a:p>
      </dgm:t>
    </dgm:pt>
    <dgm:pt modelId="{A481B8AA-0B5F-432B-B15C-B25F08FC9795}" type="parTrans" cxnId="{4FE5FF24-0620-43CA-86E6-77DA31CD018D}">
      <dgm:prSet/>
      <dgm:spPr/>
      <dgm:t>
        <a:bodyPr/>
        <a:lstStyle/>
        <a:p>
          <a:pPr algn="ctr"/>
          <a:endParaRPr lang="en-US"/>
        </a:p>
      </dgm:t>
    </dgm:pt>
    <dgm:pt modelId="{1FAC5797-470B-46D6-89E1-3D41DC5F5E48}" type="sibTrans" cxnId="{4FE5FF24-0620-43CA-86E6-77DA31CD018D}">
      <dgm:prSet/>
      <dgm:spPr/>
      <dgm:t>
        <a:bodyPr/>
        <a:lstStyle/>
        <a:p>
          <a:pPr algn="ctr"/>
          <a:endParaRPr lang="en-US"/>
        </a:p>
      </dgm:t>
    </dgm:pt>
    <dgm:pt modelId="{F0FB8277-50DA-4538-BCAD-075F4163621D}">
      <dgm:prSet phldrT="[Text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1800" b="1" dirty="0"/>
            <a:t>Theological Conversation</a:t>
          </a:r>
        </a:p>
      </dgm:t>
    </dgm:pt>
    <dgm:pt modelId="{A7E9BF92-2032-4F19-8C5B-8729C0D639E1}" type="parTrans" cxnId="{C79D6B2C-0F76-45D5-A353-C91867062B16}">
      <dgm:prSet/>
      <dgm:spPr/>
      <dgm:t>
        <a:bodyPr/>
        <a:lstStyle/>
        <a:p>
          <a:pPr algn="ctr"/>
          <a:endParaRPr lang="en-US"/>
        </a:p>
      </dgm:t>
    </dgm:pt>
    <dgm:pt modelId="{8C7AD8B4-17D9-4794-ABAC-916CB8DE7913}" type="sibTrans" cxnId="{C79D6B2C-0F76-45D5-A353-C91867062B16}">
      <dgm:prSet/>
      <dgm:spPr/>
      <dgm:t>
        <a:bodyPr/>
        <a:lstStyle/>
        <a:p>
          <a:pPr algn="ctr"/>
          <a:endParaRPr lang="en-US"/>
        </a:p>
      </dgm:t>
    </dgm:pt>
    <dgm:pt modelId="{30B0EFFE-04F6-4EBD-B18E-B432C0A2B8B6}">
      <dgm:prSet phldrT="[Text]" custT="1"/>
      <dgm:spPr>
        <a:solidFill>
          <a:srgbClr val="7030A0"/>
        </a:solidFill>
      </dgm:spPr>
      <dgm:t>
        <a:bodyPr/>
        <a:lstStyle/>
        <a:p>
          <a:pPr algn="ctr"/>
          <a:r>
            <a:rPr lang="en-US" sz="1700" b="1" dirty="0"/>
            <a:t>Active Engagement</a:t>
          </a:r>
        </a:p>
      </dgm:t>
    </dgm:pt>
    <dgm:pt modelId="{1A19F76F-2E8D-4BD4-9DCF-F95E10C848F0}" type="parTrans" cxnId="{13669E83-C6C5-4A85-AA9F-AAD5C3215ECE}">
      <dgm:prSet/>
      <dgm:spPr/>
      <dgm:t>
        <a:bodyPr/>
        <a:lstStyle/>
        <a:p>
          <a:pPr algn="ctr"/>
          <a:endParaRPr lang="en-US"/>
        </a:p>
      </dgm:t>
    </dgm:pt>
    <dgm:pt modelId="{F30224F5-495A-49D5-8169-12251C329D94}" type="sibTrans" cxnId="{13669E83-C6C5-4A85-AA9F-AAD5C3215ECE}">
      <dgm:prSet/>
      <dgm:spPr/>
      <dgm:t>
        <a:bodyPr/>
        <a:lstStyle/>
        <a:p>
          <a:pPr algn="ctr"/>
          <a:endParaRPr lang="en-US"/>
        </a:p>
      </dgm:t>
    </dgm:pt>
    <dgm:pt modelId="{C903E41F-8499-4684-8491-EC5C562625C1}" type="pres">
      <dgm:prSet presAssocID="{77E3433A-9E34-490C-A46E-29EA9A5AE5E0}" presName="linearFlow" presStyleCnt="0">
        <dgm:presLayoutVars>
          <dgm:dir/>
          <dgm:resizeHandles val="exact"/>
        </dgm:presLayoutVars>
      </dgm:prSet>
      <dgm:spPr/>
    </dgm:pt>
    <dgm:pt modelId="{463573D7-D6BB-44E0-8B13-842078CAA3F3}" type="pres">
      <dgm:prSet presAssocID="{A4FCF15A-92F6-4B2A-8B98-5FE04EC702CB}" presName="node" presStyleLbl="node1" presStyleIdx="0" presStyleCnt="3" custScaleX="172732" custScaleY="1602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62DDA3-0C77-44BD-A7D5-7EF12FEF356D}" type="pres">
      <dgm:prSet presAssocID="{1FAC5797-470B-46D6-89E1-3D41DC5F5E48}" presName="spacerL" presStyleCnt="0"/>
      <dgm:spPr/>
    </dgm:pt>
    <dgm:pt modelId="{74206C05-FF13-41B8-8EAF-600C88181748}" type="pres">
      <dgm:prSet presAssocID="{1FAC5797-470B-46D6-89E1-3D41DC5F5E4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E7703E07-D62D-4724-B8B9-1BDECEB80605}" type="pres">
      <dgm:prSet presAssocID="{1FAC5797-470B-46D6-89E1-3D41DC5F5E48}" presName="spacerR" presStyleCnt="0"/>
      <dgm:spPr/>
    </dgm:pt>
    <dgm:pt modelId="{FE297161-2486-4723-84CA-D9E02F563FA5}" type="pres">
      <dgm:prSet presAssocID="{F0FB8277-50DA-4538-BCAD-075F4163621D}" presName="node" presStyleLbl="node1" presStyleIdx="1" presStyleCnt="3" custScaleX="171985" custScaleY="157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87869B-9482-436F-8727-DA663C07A1A8}" type="pres">
      <dgm:prSet presAssocID="{8C7AD8B4-17D9-4794-ABAC-916CB8DE7913}" presName="spacerL" presStyleCnt="0"/>
      <dgm:spPr/>
    </dgm:pt>
    <dgm:pt modelId="{7184DCBC-5773-4327-8FCF-82F24A9A9424}" type="pres">
      <dgm:prSet presAssocID="{8C7AD8B4-17D9-4794-ABAC-916CB8DE7913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6D3BA75-2024-4AC3-99C2-ECD3CE0233F5}" type="pres">
      <dgm:prSet presAssocID="{8C7AD8B4-17D9-4794-ABAC-916CB8DE7913}" presName="spacerR" presStyleCnt="0"/>
      <dgm:spPr/>
    </dgm:pt>
    <dgm:pt modelId="{4CA0F1D7-CC74-4814-8D9F-D218EBF6ACA5}" type="pres">
      <dgm:prSet presAssocID="{30B0EFFE-04F6-4EBD-B18E-B432C0A2B8B6}" presName="node" presStyleLbl="node1" presStyleIdx="2" presStyleCnt="3" custScaleX="165608" custScaleY="1646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708426-B604-4100-9B75-065A362645AF}" type="presOf" srcId="{8C7AD8B4-17D9-4794-ABAC-916CB8DE7913}" destId="{7184DCBC-5773-4327-8FCF-82F24A9A9424}" srcOrd="0" destOrd="0" presId="urn:microsoft.com/office/officeart/2005/8/layout/equation1"/>
    <dgm:cxn modelId="{A606CE8A-B8EC-4EE0-83FE-3D2299B07CBF}" type="presOf" srcId="{1FAC5797-470B-46D6-89E1-3D41DC5F5E48}" destId="{74206C05-FF13-41B8-8EAF-600C88181748}" srcOrd="0" destOrd="0" presId="urn:microsoft.com/office/officeart/2005/8/layout/equation1"/>
    <dgm:cxn modelId="{4FE5FF24-0620-43CA-86E6-77DA31CD018D}" srcId="{77E3433A-9E34-490C-A46E-29EA9A5AE5E0}" destId="{A4FCF15A-92F6-4B2A-8B98-5FE04EC702CB}" srcOrd="0" destOrd="0" parTransId="{A481B8AA-0B5F-432B-B15C-B25F08FC9795}" sibTransId="{1FAC5797-470B-46D6-89E1-3D41DC5F5E48}"/>
    <dgm:cxn modelId="{88AFD691-7F75-43CB-BF7B-41ED6B26A49D}" type="presOf" srcId="{77E3433A-9E34-490C-A46E-29EA9A5AE5E0}" destId="{C903E41F-8499-4684-8491-EC5C562625C1}" srcOrd="0" destOrd="0" presId="urn:microsoft.com/office/officeart/2005/8/layout/equation1"/>
    <dgm:cxn modelId="{13669E83-C6C5-4A85-AA9F-AAD5C3215ECE}" srcId="{77E3433A-9E34-490C-A46E-29EA9A5AE5E0}" destId="{30B0EFFE-04F6-4EBD-B18E-B432C0A2B8B6}" srcOrd="2" destOrd="0" parTransId="{1A19F76F-2E8D-4BD4-9DCF-F95E10C848F0}" sibTransId="{F30224F5-495A-49D5-8169-12251C329D94}"/>
    <dgm:cxn modelId="{B1C7B285-D8C6-4078-9A5E-429088A9771F}" type="presOf" srcId="{30B0EFFE-04F6-4EBD-B18E-B432C0A2B8B6}" destId="{4CA0F1D7-CC74-4814-8D9F-D218EBF6ACA5}" srcOrd="0" destOrd="0" presId="urn:microsoft.com/office/officeart/2005/8/layout/equation1"/>
    <dgm:cxn modelId="{CEA19EBE-9562-4517-94BD-0F20C1FD1D37}" type="presOf" srcId="{F0FB8277-50DA-4538-BCAD-075F4163621D}" destId="{FE297161-2486-4723-84CA-D9E02F563FA5}" srcOrd="0" destOrd="0" presId="urn:microsoft.com/office/officeart/2005/8/layout/equation1"/>
    <dgm:cxn modelId="{6450D6BE-50E2-410E-8296-40F671CED85C}" type="presOf" srcId="{A4FCF15A-92F6-4B2A-8B98-5FE04EC702CB}" destId="{463573D7-D6BB-44E0-8B13-842078CAA3F3}" srcOrd="0" destOrd="0" presId="urn:microsoft.com/office/officeart/2005/8/layout/equation1"/>
    <dgm:cxn modelId="{C79D6B2C-0F76-45D5-A353-C91867062B16}" srcId="{77E3433A-9E34-490C-A46E-29EA9A5AE5E0}" destId="{F0FB8277-50DA-4538-BCAD-075F4163621D}" srcOrd="1" destOrd="0" parTransId="{A7E9BF92-2032-4F19-8C5B-8729C0D639E1}" sibTransId="{8C7AD8B4-17D9-4794-ABAC-916CB8DE7913}"/>
    <dgm:cxn modelId="{5DE3205B-FDBA-4969-98D3-19AAEB5BC3F6}" type="presParOf" srcId="{C903E41F-8499-4684-8491-EC5C562625C1}" destId="{463573D7-D6BB-44E0-8B13-842078CAA3F3}" srcOrd="0" destOrd="0" presId="urn:microsoft.com/office/officeart/2005/8/layout/equation1"/>
    <dgm:cxn modelId="{48798152-E3B2-4C93-A522-FF4A3CE9E9A5}" type="presParOf" srcId="{C903E41F-8499-4684-8491-EC5C562625C1}" destId="{0262DDA3-0C77-44BD-A7D5-7EF12FEF356D}" srcOrd="1" destOrd="0" presId="urn:microsoft.com/office/officeart/2005/8/layout/equation1"/>
    <dgm:cxn modelId="{6C8AC809-688B-4719-8068-4C5A5BD01E1B}" type="presParOf" srcId="{C903E41F-8499-4684-8491-EC5C562625C1}" destId="{74206C05-FF13-41B8-8EAF-600C88181748}" srcOrd="2" destOrd="0" presId="urn:microsoft.com/office/officeart/2005/8/layout/equation1"/>
    <dgm:cxn modelId="{1D97A429-8D71-43FC-B34F-F27FDCCE7569}" type="presParOf" srcId="{C903E41F-8499-4684-8491-EC5C562625C1}" destId="{E7703E07-D62D-4724-B8B9-1BDECEB80605}" srcOrd="3" destOrd="0" presId="urn:microsoft.com/office/officeart/2005/8/layout/equation1"/>
    <dgm:cxn modelId="{1A815C20-E163-488D-988C-A4A5B1748E77}" type="presParOf" srcId="{C903E41F-8499-4684-8491-EC5C562625C1}" destId="{FE297161-2486-4723-84CA-D9E02F563FA5}" srcOrd="4" destOrd="0" presId="urn:microsoft.com/office/officeart/2005/8/layout/equation1"/>
    <dgm:cxn modelId="{0424DE6F-525B-4533-9A7D-6AB6108FDA99}" type="presParOf" srcId="{C903E41F-8499-4684-8491-EC5C562625C1}" destId="{0387869B-9482-436F-8727-DA663C07A1A8}" srcOrd="5" destOrd="0" presId="urn:microsoft.com/office/officeart/2005/8/layout/equation1"/>
    <dgm:cxn modelId="{0FDBBFA7-3081-452A-8BBA-9E5BA7539751}" type="presParOf" srcId="{C903E41F-8499-4684-8491-EC5C562625C1}" destId="{7184DCBC-5773-4327-8FCF-82F24A9A9424}" srcOrd="6" destOrd="0" presId="urn:microsoft.com/office/officeart/2005/8/layout/equation1"/>
    <dgm:cxn modelId="{D6EB963B-22BA-4F8A-9212-D570740F9DD1}" type="presParOf" srcId="{C903E41F-8499-4684-8491-EC5C562625C1}" destId="{F6D3BA75-2024-4AC3-99C2-ECD3CE0233F5}" srcOrd="7" destOrd="0" presId="urn:microsoft.com/office/officeart/2005/8/layout/equation1"/>
    <dgm:cxn modelId="{6450503A-2100-4D6E-9F8E-30410228861F}" type="presParOf" srcId="{C903E41F-8499-4684-8491-EC5C562625C1}" destId="{4CA0F1D7-CC74-4814-8D9F-D218EBF6ACA5}" srcOrd="8" destOrd="0" presId="urn:microsoft.com/office/officeart/2005/8/layout/equati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3573D7-D6BB-44E0-8B13-842078CAA3F3}">
      <dsp:nvSpPr>
        <dsp:cNvPr id="0" name=""/>
        <dsp:cNvSpPr/>
      </dsp:nvSpPr>
      <dsp:spPr>
        <a:xfrm>
          <a:off x="4304" y="858237"/>
          <a:ext cx="1915713" cy="1777612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City Conversation</a:t>
          </a:r>
          <a:endParaRPr lang="en-US" sz="2000" b="1" kern="1200" dirty="0"/>
        </a:p>
      </dsp:txBody>
      <dsp:txXfrm>
        <a:off x="4304" y="858237"/>
        <a:ext cx="1915713" cy="1777612"/>
      </dsp:txXfrm>
    </dsp:sp>
    <dsp:sp modelId="{74206C05-FF13-41B8-8EAF-600C88181748}">
      <dsp:nvSpPr>
        <dsp:cNvPr id="0" name=""/>
        <dsp:cNvSpPr/>
      </dsp:nvSpPr>
      <dsp:spPr>
        <a:xfrm>
          <a:off x="2010075" y="1425414"/>
          <a:ext cx="643258" cy="643258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010075" y="1425414"/>
        <a:ext cx="643258" cy="643258"/>
      </dsp:txXfrm>
    </dsp:sp>
    <dsp:sp modelId="{FE297161-2486-4723-84CA-D9E02F563FA5}">
      <dsp:nvSpPr>
        <dsp:cNvPr id="0" name=""/>
        <dsp:cNvSpPr/>
      </dsp:nvSpPr>
      <dsp:spPr>
        <a:xfrm>
          <a:off x="2743390" y="874418"/>
          <a:ext cx="1907429" cy="1745250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Theological Conversation</a:t>
          </a:r>
        </a:p>
      </dsp:txBody>
      <dsp:txXfrm>
        <a:off x="2743390" y="874418"/>
        <a:ext cx="1907429" cy="1745250"/>
      </dsp:txXfrm>
    </dsp:sp>
    <dsp:sp modelId="{7184DCBC-5773-4327-8FCF-82F24A9A9424}">
      <dsp:nvSpPr>
        <dsp:cNvPr id="0" name=""/>
        <dsp:cNvSpPr/>
      </dsp:nvSpPr>
      <dsp:spPr>
        <a:xfrm>
          <a:off x="4740875" y="1425414"/>
          <a:ext cx="643258" cy="643258"/>
        </a:xfrm>
        <a:prstGeom prst="mathEqual">
          <a:avLst/>
        </a:prstGeom>
        <a:solidFill>
          <a:schemeClr val="accent4">
            <a:hueOff val="1218040"/>
            <a:satOff val="-21072"/>
            <a:lumOff val="-451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4740875" y="1425414"/>
        <a:ext cx="643258" cy="643258"/>
      </dsp:txXfrm>
    </dsp:sp>
    <dsp:sp modelId="{4CA0F1D7-CC74-4814-8D9F-D218EBF6ACA5}">
      <dsp:nvSpPr>
        <dsp:cNvPr id="0" name=""/>
        <dsp:cNvSpPr/>
      </dsp:nvSpPr>
      <dsp:spPr>
        <a:xfrm>
          <a:off x="5474191" y="833788"/>
          <a:ext cx="1836703" cy="1826511"/>
        </a:xfrm>
        <a:prstGeom prst="ellipse">
          <a:avLst/>
        </a:prstGeom>
        <a:solidFill>
          <a:srgbClr val="7030A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/>
            <a:t>Active Engagement</a:t>
          </a:r>
        </a:p>
      </dsp:txBody>
      <dsp:txXfrm>
        <a:off x="5474191" y="833788"/>
        <a:ext cx="1836703" cy="1826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A427C-CE1D-4748-B078-B9DF3B88247C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75B21-B2DE-4B2A-89F6-67E6A94075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Sub-Saharan African Church: More than 80% of population Christian, Most churched continent, Most corrupt continent</a:t>
            </a:r>
          </a:p>
          <a:p>
            <a:r>
              <a:rPr lang="en-US" dirty="0" err="1" smtClean="0"/>
              <a:t>Kibera</a:t>
            </a:r>
            <a:r>
              <a:rPr lang="en-US" dirty="0" smtClean="0"/>
              <a:t> – arguably Africa’s largest slum;</a:t>
            </a:r>
            <a:r>
              <a:rPr lang="en-US" baseline="0" dirty="0" smtClean="0"/>
              <a:t> </a:t>
            </a:r>
          </a:p>
          <a:p>
            <a:r>
              <a:rPr lang="en-US" dirty="0" smtClean="0"/>
              <a:t>Saved, yes. Transformed?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75B21-B2DE-4B2A-89F6-67E6A940757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961A6D-7A8F-4B0D-857A-B2E835F0D9A1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C0A4AA-9CB0-47A0-BA6D-94859A9B701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505200"/>
            <a:ext cx="64770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Economic Discipleship among </a:t>
            </a:r>
            <a:r>
              <a:rPr lang="en-US" dirty="0" err="1" smtClean="0"/>
              <a:t>Kibera</a:t>
            </a:r>
            <a:r>
              <a:rPr lang="en-US" dirty="0" smtClean="0"/>
              <a:t> </a:t>
            </a:r>
            <a:r>
              <a:rPr lang="en-US" dirty="0" smtClean="0"/>
              <a:t>Pastors </a:t>
            </a:r>
            <a:r>
              <a:rPr lang="en-US" sz="4000" i="1" dirty="0" smtClean="0"/>
              <a:t>An Exploratory Study 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Doug Anderson</a:t>
            </a:r>
          </a:p>
          <a:p>
            <a:r>
              <a:rPr lang="en-US" dirty="0" smtClean="0"/>
              <a:t>14 May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pic>
        <p:nvPicPr>
          <p:cNvPr id="6" name="Content Placeholder 5" descr="0-0-0702-slum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881856" y="1600200"/>
            <a:ext cx="7615238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391400" cy="3515833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Kibera</a:t>
            </a:r>
            <a:r>
              <a:rPr lang="en-US" sz="3200" dirty="0" smtClean="0"/>
              <a:t> Pastors’ Network</a:t>
            </a:r>
          </a:p>
          <a:p>
            <a:r>
              <a:rPr lang="en-US" sz="3200" dirty="0" smtClean="0"/>
              <a:t>Transformational conversations; </a:t>
            </a:r>
            <a:r>
              <a:rPr lang="en-US" sz="3200" dirty="0" smtClean="0"/>
              <a:t>story-telling </a:t>
            </a:r>
            <a:r>
              <a:rPr lang="en-US" sz="3200" dirty="0" smtClean="0"/>
              <a:t>approach</a:t>
            </a:r>
          </a:p>
          <a:p>
            <a:r>
              <a:rPr lang="en-US" sz="3200" dirty="0" smtClean="0"/>
              <a:t>Global Conversation</a:t>
            </a:r>
            <a:endParaRPr lang="en-US" sz="3200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2"/>
          </p:nvPr>
        </p:nvGraphicFramePr>
        <p:xfrm>
          <a:off x="838200" y="3429000"/>
          <a:ext cx="7315200" cy="349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 Economic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89567"/>
            <a:ext cx="4267200" cy="45720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Love </a:t>
            </a:r>
            <a:r>
              <a:rPr lang="en-US" sz="3200" dirty="0" smtClean="0"/>
              <a:t>&amp; Human </a:t>
            </a:r>
            <a:r>
              <a:rPr lang="en-US" sz="3200" dirty="0"/>
              <a:t>Worth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Creativity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Productivity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Cooperation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Work and Rest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/>
              <a:t>Simplicity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/>
              <a:t>Redistribution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/>
              <a:t>Management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3200" dirty="0" smtClean="0"/>
              <a:t>Ownership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200" dirty="0" smtClean="0"/>
              <a:t>Celebration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Lessons Learned (and still learning…)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Appropriate training</a:t>
            </a:r>
          </a:p>
          <a:p>
            <a:r>
              <a:rPr lang="en-US" sz="3200" dirty="0" smtClean="0"/>
              <a:t>Pricing</a:t>
            </a:r>
          </a:p>
          <a:p>
            <a:r>
              <a:rPr lang="en-US" sz="3200" dirty="0" smtClean="0"/>
              <a:t>Power relations</a:t>
            </a:r>
          </a:p>
          <a:p>
            <a:r>
              <a:rPr lang="en-US" sz="3200" dirty="0" smtClean="0"/>
              <a:t>Local Ownership and Participation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104</TotalTime>
  <Words>99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Economic Discipleship among Kibera Pastors An Exploratory Study </vt:lpstr>
      <vt:lpstr>Context</vt:lpstr>
      <vt:lpstr>Process</vt:lpstr>
      <vt:lpstr>Ten Economic Principles</vt:lpstr>
      <vt:lpstr>Lessons Learned (and still learning…)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douglas</dc:creator>
  <cp:lastModifiedBy>douglas</cp:lastModifiedBy>
  <cp:revision>30</cp:revision>
  <dcterms:created xsi:type="dcterms:W3CDTF">2015-05-14T00:37:22Z</dcterms:created>
  <dcterms:modified xsi:type="dcterms:W3CDTF">2015-05-14T02:22:03Z</dcterms:modified>
</cp:coreProperties>
</file>